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0" r:id="rId5"/>
    <p:sldId id="258" r:id="rId6"/>
    <p:sldId id="10105" r:id="rId7"/>
    <p:sldId id="10118" r:id="rId8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D6F60D-96F2-F0AB-04FA-5EFA807C2870}" name="Philip McConnell" initials="PM" userId="S::pmcconnell@pci.org::f3fbc6c5-c8ff-4bd8-a4da-8ab7b954d30f" providerId="AD"/>
  <p188:author id="{4F0D75CC-0BB2-5C63-2738-A05227FFD3ED}" name="Bekki Missaggia" initials="BM" userId="S::bmissaggia@pci.org::2201ebdc-d06f-45eb-8a82-19dad81c1f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834A"/>
    <a:srgbClr val="525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04" y="27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B924750-76E5-6047-BF49-E10C6F9F6BC9}" type="datetimeFigureOut">
              <a:t>8/21/2025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E2AB441-3421-6A43-81B1-BF2CF13046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9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8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33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91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50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8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66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7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9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1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1pPr>
            <a:lvl2pPr marL="458343" indent="0">
              <a:buNone/>
              <a:defRPr sz="1805">
                <a:solidFill>
                  <a:schemeClr val="tx1">
                    <a:tint val="75000"/>
                  </a:schemeClr>
                </a:solidFill>
              </a:defRPr>
            </a:lvl2pPr>
            <a:lvl3pPr marL="916686" indent="0">
              <a:buNone/>
              <a:defRPr sz="1604">
                <a:solidFill>
                  <a:schemeClr val="tx1">
                    <a:tint val="75000"/>
                  </a:schemeClr>
                </a:solidFill>
              </a:defRPr>
            </a:lvl3pPr>
            <a:lvl4pPr marL="1375029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4pPr>
            <a:lvl5pPr marL="1833372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5pPr>
            <a:lvl6pPr marL="2291715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6pPr>
            <a:lvl7pPr marL="2750058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7pPr>
            <a:lvl8pPr marL="3208401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8pPr>
            <a:lvl9pPr marL="3666744" indent="0">
              <a:buNone/>
              <a:defRPr sz="14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9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7"/>
            </a:lvl1pPr>
            <a:lvl2pPr>
              <a:defRPr sz="2406"/>
            </a:lvl2pPr>
            <a:lvl3pPr>
              <a:defRPr sz="2005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7"/>
            </a:lvl1pPr>
            <a:lvl2pPr>
              <a:defRPr sz="2406"/>
            </a:lvl2pPr>
            <a:lvl3pPr>
              <a:defRPr sz="2005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3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406" b="1"/>
            </a:lvl1pPr>
            <a:lvl2pPr marL="458343" indent="0">
              <a:buNone/>
              <a:defRPr sz="2005" b="1"/>
            </a:lvl2pPr>
            <a:lvl3pPr marL="916686" indent="0">
              <a:buNone/>
              <a:defRPr sz="1805" b="1"/>
            </a:lvl3pPr>
            <a:lvl4pPr marL="1375029" indent="0">
              <a:buNone/>
              <a:defRPr sz="1604" b="1"/>
            </a:lvl4pPr>
            <a:lvl5pPr marL="1833372" indent="0">
              <a:buNone/>
              <a:defRPr sz="1604" b="1"/>
            </a:lvl5pPr>
            <a:lvl6pPr marL="2291715" indent="0">
              <a:buNone/>
              <a:defRPr sz="1604" b="1"/>
            </a:lvl6pPr>
            <a:lvl7pPr marL="2750058" indent="0">
              <a:buNone/>
              <a:defRPr sz="1604" b="1"/>
            </a:lvl7pPr>
            <a:lvl8pPr marL="3208401" indent="0">
              <a:buNone/>
              <a:defRPr sz="1604" b="1"/>
            </a:lvl8pPr>
            <a:lvl9pPr marL="3666744" indent="0">
              <a:buNone/>
              <a:defRPr sz="16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406"/>
            </a:lvl1pPr>
            <a:lvl2pPr>
              <a:defRPr sz="2005"/>
            </a:lvl2pPr>
            <a:lvl3pPr>
              <a:defRPr sz="1805"/>
            </a:lvl3pPr>
            <a:lvl4pPr>
              <a:defRPr sz="1604"/>
            </a:lvl4pPr>
            <a:lvl5pPr>
              <a:defRPr sz="1604"/>
            </a:lvl5pPr>
            <a:lvl6pPr>
              <a:defRPr sz="1604"/>
            </a:lvl6pPr>
            <a:lvl7pPr>
              <a:defRPr sz="1604"/>
            </a:lvl7pPr>
            <a:lvl8pPr>
              <a:defRPr sz="1604"/>
            </a:lvl8pPr>
            <a:lvl9pPr>
              <a:defRPr sz="16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6" b="1"/>
            </a:lvl1pPr>
            <a:lvl2pPr marL="458343" indent="0">
              <a:buNone/>
              <a:defRPr sz="2005" b="1"/>
            </a:lvl2pPr>
            <a:lvl3pPr marL="916686" indent="0">
              <a:buNone/>
              <a:defRPr sz="1805" b="1"/>
            </a:lvl3pPr>
            <a:lvl4pPr marL="1375029" indent="0">
              <a:buNone/>
              <a:defRPr sz="1604" b="1"/>
            </a:lvl4pPr>
            <a:lvl5pPr marL="1833372" indent="0">
              <a:buNone/>
              <a:defRPr sz="1604" b="1"/>
            </a:lvl5pPr>
            <a:lvl6pPr marL="2291715" indent="0">
              <a:buNone/>
              <a:defRPr sz="1604" b="1"/>
            </a:lvl6pPr>
            <a:lvl7pPr marL="2750058" indent="0">
              <a:buNone/>
              <a:defRPr sz="1604" b="1"/>
            </a:lvl7pPr>
            <a:lvl8pPr marL="3208401" indent="0">
              <a:buNone/>
              <a:defRPr sz="1604" b="1"/>
            </a:lvl8pPr>
            <a:lvl9pPr marL="3666744" indent="0">
              <a:buNone/>
              <a:defRPr sz="16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6"/>
            </a:lvl1pPr>
            <a:lvl2pPr>
              <a:defRPr sz="2005"/>
            </a:lvl2pPr>
            <a:lvl3pPr>
              <a:defRPr sz="1805"/>
            </a:lvl3pPr>
            <a:lvl4pPr>
              <a:defRPr sz="1604"/>
            </a:lvl4pPr>
            <a:lvl5pPr>
              <a:defRPr sz="1604"/>
            </a:lvl5pPr>
            <a:lvl6pPr>
              <a:defRPr sz="1604"/>
            </a:lvl6pPr>
            <a:lvl7pPr>
              <a:defRPr sz="1604"/>
            </a:lvl7pPr>
            <a:lvl8pPr>
              <a:defRPr sz="1604"/>
            </a:lvl8pPr>
            <a:lvl9pPr>
              <a:defRPr sz="16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8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83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8"/>
            </a:lvl1pPr>
            <a:lvl2pPr>
              <a:defRPr sz="2807"/>
            </a:lvl2pPr>
            <a:lvl3pPr>
              <a:defRPr sz="2406"/>
            </a:lvl3pPr>
            <a:lvl4pPr>
              <a:defRPr sz="2005"/>
            </a:lvl4pPr>
            <a:lvl5pPr>
              <a:defRPr sz="2005"/>
            </a:lvl5pPr>
            <a:lvl6pPr>
              <a:defRPr sz="2005"/>
            </a:lvl6pPr>
            <a:lvl7pPr>
              <a:defRPr sz="2005"/>
            </a:lvl7pPr>
            <a:lvl8pPr>
              <a:defRPr sz="2005"/>
            </a:lvl8pPr>
            <a:lvl9pPr>
              <a:defRPr sz="20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4"/>
            </a:lvl1pPr>
            <a:lvl2pPr marL="458343" indent="0">
              <a:buNone/>
              <a:defRPr sz="1203"/>
            </a:lvl2pPr>
            <a:lvl3pPr marL="916686" indent="0">
              <a:buNone/>
              <a:defRPr sz="1003"/>
            </a:lvl3pPr>
            <a:lvl4pPr marL="1375029" indent="0">
              <a:buNone/>
              <a:defRPr sz="902"/>
            </a:lvl4pPr>
            <a:lvl5pPr marL="1833372" indent="0">
              <a:buNone/>
              <a:defRPr sz="902"/>
            </a:lvl5pPr>
            <a:lvl6pPr marL="2291715" indent="0">
              <a:buNone/>
              <a:defRPr sz="902"/>
            </a:lvl6pPr>
            <a:lvl7pPr marL="2750058" indent="0">
              <a:buNone/>
              <a:defRPr sz="902"/>
            </a:lvl7pPr>
            <a:lvl8pPr marL="3208401" indent="0">
              <a:buNone/>
              <a:defRPr sz="902"/>
            </a:lvl8pPr>
            <a:lvl9pPr marL="3666744" indent="0">
              <a:buNone/>
              <a:defRPr sz="9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0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8"/>
            </a:lvl1pPr>
            <a:lvl2pPr marL="458343" indent="0">
              <a:buNone/>
              <a:defRPr sz="2807"/>
            </a:lvl2pPr>
            <a:lvl3pPr marL="916686" indent="0">
              <a:buNone/>
              <a:defRPr sz="2406"/>
            </a:lvl3pPr>
            <a:lvl4pPr marL="1375029" indent="0">
              <a:buNone/>
              <a:defRPr sz="2005"/>
            </a:lvl4pPr>
            <a:lvl5pPr marL="1833372" indent="0">
              <a:buNone/>
              <a:defRPr sz="2005"/>
            </a:lvl5pPr>
            <a:lvl6pPr marL="2291715" indent="0">
              <a:buNone/>
              <a:defRPr sz="2005"/>
            </a:lvl6pPr>
            <a:lvl7pPr marL="2750058" indent="0">
              <a:buNone/>
              <a:defRPr sz="2005"/>
            </a:lvl7pPr>
            <a:lvl8pPr marL="3208401" indent="0">
              <a:buNone/>
              <a:defRPr sz="2005"/>
            </a:lvl8pPr>
            <a:lvl9pPr marL="3666744" indent="0">
              <a:buNone/>
              <a:defRPr sz="200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4"/>
            </a:lvl1pPr>
            <a:lvl2pPr marL="458343" indent="0">
              <a:buNone/>
              <a:defRPr sz="1203"/>
            </a:lvl2pPr>
            <a:lvl3pPr marL="916686" indent="0">
              <a:buNone/>
              <a:defRPr sz="1003"/>
            </a:lvl3pPr>
            <a:lvl4pPr marL="1375029" indent="0">
              <a:buNone/>
              <a:defRPr sz="902"/>
            </a:lvl4pPr>
            <a:lvl5pPr marL="1833372" indent="0">
              <a:buNone/>
              <a:defRPr sz="902"/>
            </a:lvl5pPr>
            <a:lvl6pPr marL="2291715" indent="0">
              <a:buNone/>
              <a:defRPr sz="902"/>
            </a:lvl6pPr>
            <a:lvl7pPr marL="2750058" indent="0">
              <a:buNone/>
              <a:defRPr sz="902"/>
            </a:lvl7pPr>
            <a:lvl8pPr marL="3208401" indent="0">
              <a:buNone/>
              <a:defRPr sz="902"/>
            </a:lvl8pPr>
            <a:lvl9pPr marL="3666744" indent="0">
              <a:buNone/>
              <a:defRPr sz="9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8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0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9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62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Alig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" y="882650"/>
            <a:ext cx="1192980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75E829-DACD-4754-891F-E8C59CA868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0"/>
            <a:ext cx="10740981" cy="914400"/>
          </a:xfrm>
          <a:prstGeom prst="rect">
            <a:avLst/>
          </a:prstGeom>
        </p:spPr>
        <p:txBody>
          <a:bodyPr anchor="ctr"/>
          <a:lstStyle>
            <a:lvl1pPr>
              <a:defRPr sz="3200" b="1" spc="60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defRPr>
            </a:lvl1pPr>
            <a:lvl2pPr marL="231775" indent="0">
              <a:spcBef>
                <a:spcPts val="0"/>
              </a:spcBef>
              <a:buNone/>
              <a:defRPr sz="3200" b="1" spc="60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1"/>
            <a:r>
              <a:rPr lang="en-US"/>
              <a:t>Edit Master text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C2E6FFD-037F-48C7-9019-C947CB1F4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 Narrow" panose="020B0606020202030204" pitchFamily="34" charset="0"/>
              </a:defRPr>
            </a:lvl1pPr>
          </a:lstStyle>
          <a:p>
            <a:r>
              <a:rPr lang="en-US"/>
              <a:t>© USRC, 2018</a:t>
            </a:r>
          </a:p>
        </p:txBody>
      </p:sp>
    </p:spTree>
    <p:extLst>
      <p:ext uri="{BB962C8B-B14F-4D97-AF65-F5344CB8AC3E}">
        <p14:creationId xmlns:p14="http://schemas.microsoft.com/office/powerpoint/2010/main" val="29471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EB78004-BEA2-414A-A133-7AD7A9627D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0"/>
            <a:ext cx="10740981" cy="914400"/>
          </a:xfrm>
          <a:prstGeom prst="rect">
            <a:avLst/>
          </a:prstGeom>
        </p:spPr>
        <p:txBody>
          <a:bodyPr anchor="ctr"/>
          <a:lstStyle>
            <a:lvl1pPr>
              <a:defRPr sz="3200" b="1" spc="60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defRPr>
            </a:lvl1pPr>
            <a:lvl2pPr marL="120650" indent="0">
              <a:spcBef>
                <a:spcPts val="0"/>
              </a:spcBef>
              <a:buNone/>
              <a:defRPr sz="2800" b="1" spc="30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1"/>
            <a:r>
              <a:rPr lang="en-US"/>
              <a:t>Edit Master text style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EB61F8E6-0BE5-40DF-B97E-17B2F16DE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97148" y="6492873"/>
            <a:ext cx="1194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© USRC, 2018</a:t>
            </a:r>
          </a:p>
        </p:txBody>
      </p:sp>
    </p:spTree>
    <p:extLst>
      <p:ext uri="{BB962C8B-B14F-4D97-AF65-F5344CB8AC3E}">
        <p14:creationId xmlns:p14="http://schemas.microsoft.com/office/powerpoint/2010/main" val="13231299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5256-C7A1-264D-A1C2-7EB3097DE472}" type="datetimeFigureOut"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19039-F311-E344-8F0E-3F6A8AE5D9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4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53" r:id="rId12"/>
    <p:sldLayoutId id="2147483755" r:id="rId13"/>
    <p:sldLayoutId id="2147483756" r:id="rId14"/>
  </p:sldLayoutIdLst>
  <p:txStyles>
    <p:titleStyle>
      <a:lvl1pPr algn="ctr" defTabSz="458343" rtl="0" eaLnBrk="1" latinLnBrk="0" hangingPunct="1">
        <a:spcBef>
          <a:spcPct val="0"/>
        </a:spcBef>
        <a:buNone/>
        <a:defRPr sz="44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757" indent="-343757" algn="l" defTabSz="458343" rtl="0" eaLnBrk="1" latinLnBrk="0" hangingPunct="1">
        <a:spcBef>
          <a:spcPct val="20000"/>
        </a:spcBef>
        <a:buFont typeface="Arial"/>
        <a:buChar char="•"/>
        <a:defRPr sz="3208" kern="1200">
          <a:solidFill>
            <a:schemeClr val="tx1"/>
          </a:solidFill>
          <a:latin typeface="+mn-lt"/>
          <a:ea typeface="+mn-ea"/>
          <a:cs typeface="+mn-cs"/>
        </a:defRPr>
      </a:lvl1pPr>
      <a:lvl2pPr marL="744807" indent="-286464" algn="l" defTabSz="458343" rtl="0" eaLnBrk="1" latinLnBrk="0" hangingPunct="1">
        <a:spcBef>
          <a:spcPct val="20000"/>
        </a:spcBef>
        <a:buFont typeface="Arial"/>
        <a:buChar char="–"/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145858" indent="-229172" algn="l" defTabSz="458343" rtl="0" eaLnBrk="1" latinLnBrk="0" hangingPunct="1">
        <a:spcBef>
          <a:spcPct val="20000"/>
        </a:spcBef>
        <a:buFont typeface="Arial"/>
        <a:buChar char="•"/>
        <a:defRPr sz="2406" kern="1200">
          <a:solidFill>
            <a:schemeClr val="tx1"/>
          </a:solidFill>
          <a:latin typeface="+mn-lt"/>
          <a:ea typeface="+mn-ea"/>
          <a:cs typeface="+mn-cs"/>
        </a:defRPr>
      </a:lvl3pPr>
      <a:lvl4pPr marL="1604201" indent="-229172" algn="l" defTabSz="458343" rtl="0" eaLnBrk="1" latinLnBrk="0" hangingPunct="1">
        <a:spcBef>
          <a:spcPct val="20000"/>
        </a:spcBef>
        <a:buFont typeface="Arial"/>
        <a:buChar char="–"/>
        <a:defRPr sz="2005" kern="1200">
          <a:solidFill>
            <a:schemeClr val="tx1"/>
          </a:solidFill>
          <a:latin typeface="+mn-lt"/>
          <a:ea typeface="+mn-ea"/>
          <a:cs typeface="+mn-cs"/>
        </a:defRPr>
      </a:lvl4pPr>
      <a:lvl5pPr marL="2062544" indent="-229172" algn="l" defTabSz="458343" rtl="0" eaLnBrk="1" latinLnBrk="0" hangingPunct="1">
        <a:spcBef>
          <a:spcPct val="20000"/>
        </a:spcBef>
        <a:buFont typeface="Arial"/>
        <a:buChar char="»"/>
        <a:defRPr sz="2005" kern="1200">
          <a:solidFill>
            <a:schemeClr val="tx1"/>
          </a:solidFill>
          <a:latin typeface="+mn-lt"/>
          <a:ea typeface="+mn-ea"/>
          <a:cs typeface="+mn-cs"/>
        </a:defRPr>
      </a:lvl5pPr>
      <a:lvl6pPr marL="2520887" indent="-229172" algn="l" defTabSz="458343" rtl="0" eaLnBrk="1" latinLnBrk="0" hangingPunct="1">
        <a:spcBef>
          <a:spcPct val="20000"/>
        </a:spcBef>
        <a:buFont typeface="Arial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6pPr>
      <a:lvl7pPr marL="2979230" indent="-229172" algn="l" defTabSz="458343" rtl="0" eaLnBrk="1" latinLnBrk="0" hangingPunct="1">
        <a:spcBef>
          <a:spcPct val="20000"/>
        </a:spcBef>
        <a:buFont typeface="Arial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7pPr>
      <a:lvl8pPr marL="3437573" indent="-229172" algn="l" defTabSz="458343" rtl="0" eaLnBrk="1" latinLnBrk="0" hangingPunct="1">
        <a:spcBef>
          <a:spcPct val="20000"/>
        </a:spcBef>
        <a:buFont typeface="Arial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8pPr>
      <a:lvl9pPr marL="3895916" indent="-229172" algn="l" defTabSz="458343" rtl="0" eaLnBrk="1" latinLnBrk="0" hangingPunct="1">
        <a:spcBef>
          <a:spcPct val="20000"/>
        </a:spcBef>
        <a:buFont typeface="Arial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8343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6686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5029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3372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1715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0058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08401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66744" algn="l" defTabSz="458343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x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1" y="0"/>
            <a:ext cx="12161838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2262691"/>
            <a:ext cx="121618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kern="0" spc="140" dirty="0">
                <a:solidFill>
                  <a:prstClr val="white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BAC217-A2A4-6249-A79E-8C129A807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928" y="600205"/>
            <a:ext cx="2908300" cy="744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04096E-84C0-04CE-D78B-D3B9E7EF796F}"/>
              </a:ext>
            </a:extLst>
          </p:cNvPr>
          <p:cNvSpPr txBox="1"/>
          <p:nvPr/>
        </p:nvSpPr>
        <p:spPr>
          <a:xfrm>
            <a:off x="2919791" y="3607421"/>
            <a:ext cx="6140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DATE</a:t>
            </a: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EA27734-E880-E8FB-E666-13824D62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5011057"/>
            <a:ext cx="1193799" cy="106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BC04E-F7FF-5D7E-729C-A3EDA211B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7129"/>
            <a:ext cx="10972800" cy="1143000"/>
          </a:xfrm>
        </p:spPr>
        <p:txBody>
          <a:bodyPr/>
          <a:lstStyle/>
          <a:p>
            <a:r>
              <a:rPr lang="en-US" dirty="0"/>
              <a:t>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C0B5-EBD6-F66C-EA34-A316E51A9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107" y="1075279"/>
            <a:ext cx="11488366" cy="527962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3535" indent="-343535"/>
            <a:r>
              <a:rPr lang="en-US" sz="2000" dirty="0">
                <a:latin typeface="HelveticaNeueLT Std"/>
                <a:ea typeface="Calibri"/>
                <a:cs typeface="Calibri"/>
              </a:rPr>
              <a:t>TEXT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170B09-9989-4B1C-7E40-F891C64392A6}"/>
              </a:ext>
            </a:extLst>
          </p:cNvPr>
          <p:cNvGrpSpPr/>
          <p:nvPr/>
        </p:nvGrpSpPr>
        <p:grpSpPr>
          <a:xfrm>
            <a:off x="15081" y="5852478"/>
            <a:ext cx="12161839" cy="1005523"/>
            <a:chOff x="-1" y="5852477"/>
            <a:chExt cx="12161839" cy="100552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CC4DD5B-3193-E51E-DB65-AC9C84ADA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30000"/>
            </a:blip>
            <a:stretch>
              <a:fillRect/>
            </a:stretch>
          </p:blipFill>
          <p:spPr>
            <a:xfrm>
              <a:off x="-1" y="5852477"/>
              <a:ext cx="12161838" cy="4005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8A951CD-EA68-4B2B-AFB0-051173B4C3DF}"/>
                </a:ext>
              </a:extLst>
            </p:cNvPr>
            <p:cNvSpPr/>
            <p:nvPr/>
          </p:nvSpPr>
          <p:spPr>
            <a:xfrm>
              <a:off x="1" y="6077822"/>
              <a:ext cx="12161837" cy="780178"/>
            </a:xfrm>
            <a:prstGeom prst="rect">
              <a:avLst/>
            </a:prstGeom>
            <a:solidFill>
              <a:srgbClr val="1F2C3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defTabSz="457200"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E8E710F-1639-515E-E604-959F4FAA83E6}"/>
                </a:ext>
              </a:extLst>
            </p:cNvPr>
            <p:cNvSpPr txBox="1"/>
            <p:nvPr/>
          </p:nvSpPr>
          <p:spPr>
            <a:xfrm>
              <a:off x="7606506" y="5852477"/>
              <a:ext cx="35097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57200">
                <a:defRPr/>
              </a:pPr>
              <a:r>
                <a:rPr lang="en-GB" sz="900" kern="0" cap="all" spc="120">
                  <a:solidFill>
                    <a:srgbClr val="52544B"/>
                  </a:solidFill>
                  <a:latin typeface="Seravek"/>
                  <a:ea typeface="Verdana" panose="020B0604030504040204" pitchFamily="34" charset="0"/>
                  <a:cs typeface="Seravek"/>
                </a:rPr>
                <a:t>PCI.ORG</a:t>
              </a:r>
            </a:p>
          </p:txBody>
        </p:sp>
        <p:pic>
          <p:nvPicPr>
            <p:cNvPr id="8" name="Picture 7" descr="A black and white logo&#10;&#10;Description automatically generated">
              <a:extLst>
                <a:ext uri="{FF2B5EF4-FFF2-40B4-BE49-F238E27FC236}">
                  <a16:creationId xmlns:a16="http://schemas.microsoft.com/office/drawing/2014/main" id="{F740DAAC-0888-9BBD-E1AE-D51C6A99F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68712" y="6200047"/>
              <a:ext cx="685800" cy="60483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755E502-2CF7-F924-EC6D-65A9D76599E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0087" y="6294748"/>
              <a:ext cx="45719" cy="457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A1378B-C7D6-645D-D297-1ABEBB04D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2720" y="6342611"/>
              <a:ext cx="1428750" cy="365760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47E392E-7679-B876-57A3-1564217D74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r="14168" b="9890"/>
          <a:stretch/>
        </p:blipFill>
        <p:spPr>
          <a:xfrm>
            <a:off x="15081" y="-1"/>
            <a:ext cx="12297509" cy="43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3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use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9" y="0"/>
            <a:ext cx="1216872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30621" y="0"/>
            <a:ext cx="5039304" cy="6858000"/>
          </a:xfrm>
          <a:prstGeom prst="rect">
            <a:avLst/>
          </a:prstGeom>
          <a:solidFill>
            <a:srgbClr val="006AAC">
              <a:alpha val="50000"/>
            </a:srgb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533866" y="2526482"/>
            <a:ext cx="5432813" cy="70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kern="0" dirty="0">
                <a:solidFill>
                  <a:schemeClr val="bg1"/>
                </a:solidFill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TITLE/FILLER SLIDE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7C4405-E282-0E43-BAC1-4EBD58E00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073" y="886102"/>
            <a:ext cx="2946400" cy="7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1D665-8550-9492-5FD3-D921443F3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xes2.jpg">
            <a:extLst>
              <a:ext uri="{FF2B5EF4-FFF2-40B4-BE49-F238E27FC236}">
                <a16:creationId xmlns:a16="http://schemas.microsoft.com/office/drawing/2014/main" id="{5CF4BE05-F032-58CE-C357-DD5C9F0BF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1" y="0"/>
            <a:ext cx="1216183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AE6054-4FE1-C265-200F-B6386A6A6910}"/>
              </a:ext>
            </a:extLst>
          </p:cNvPr>
          <p:cNvSpPr txBox="1"/>
          <p:nvPr/>
        </p:nvSpPr>
        <p:spPr>
          <a:xfrm>
            <a:off x="81643" y="2870477"/>
            <a:ext cx="12161837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600" kern="0" spc="140">
                <a:solidFill>
                  <a:prstClr val="white"/>
                </a:solidFill>
                <a:latin typeface="Helvetica"/>
                <a:ea typeface="Verdana"/>
                <a:cs typeface="Helvetica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13EC2-0191-0114-E0F4-BE3668F3B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928" y="600205"/>
            <a:ext cx="2908300" cy="744525"/>
          </a:xfrm>
          <a:prstGeom prst="rect">
            <a:avLst/>
          </a:prstGeom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80C8E071-BC9A-A26B-3FA0-9B29000C7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5011057"/>
            <a:ext cx="1193799" cy="106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63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CI_BasicPages" id="{E79B3522-596C-034A-9503-45EFD42430BE}" vid="{65062315-0519-3546-B961-6EFA1EF914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55BBA978A98248916439C0D81A2645" ma:contentTypeVersion="11" ma:contentTypeDescription="Create a new document." ma:contentTypeScope="" ma:versionID="abf4683f81380b1766084537da361125">
  <xsd:schema xmlns:xsd="http://www.w3.org/2001/XMLSchema" xmlns:xs="http://www.w3.org/2001/XMLSchema" xmlns:p="http://schemas.microsoft.com/office/2006/metadata/properties" xmlns:ns3="8f23577d-77e7-41dc-aec5-09c10f96a036" targetNamespace="http://schemas.microsoft.com/office/2006/metadata/properties" ma:root="true" ma:fieldsID="035624116ab97fa8c507c0da5f082d3e" ns3:_="">
    <xsd:import namespace="8f23577d-77e7-41dc-aec5-09c10f96a03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23577d-77e7-41dc-aec5-09c10f96a0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23577d-77e7-41dc-aec5-09c10f96a036" xsi:nil="true"/>
  </documentManagement>
</p:properties>
</file>

<file path=customXml/itemProps1.xml><?xml version="1.0" encoding="utf-8"?>
<ds:datastoreItem xmlns:ds="http://schemas.openxmlformats.org/officeDocument/2006/customXml" ds:itemID="{F33EE1F1-6972-4755-8766-60C84C527A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01D5C2-6E9D-4D8C-85D1-6B85FB33B66E}">
  <ds:schemaRefs>
    <ds:schemaRef ds:uri="8f23577d-77e7-41dc-aec5-09c10f96a0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555A685-473B-42B0-9782-B8F152A940F6}">
  <ds:schemaRefs>
    <ds:schemaRef ds:uri="8f23577d-77e7-41dc-aec5-09c10f96a03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PCI_Basic_Helv042519</Template>
  <TotalTime>11671</TotalTime>
  <Words>13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Helvetica</vt:lpstr>
      <vt:lpstr>HelveticaNeueLT Std</vt:lpstr>
      <vt:lpstr>Seravek</vt:lpstr>
      <vt:lpstr>Office Theme</vt:lpstr>
      <vt:lpstr>PowerPoint Presentation</vt:lpstr>
      <vt:lpstr>TITLE 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Nikole Clow</dc:creator>
  <cp:keywords/>
  <dc:description/>
  <cp:lastModifiedBy>Becky King</cp:lastModifiedBy>
  <cp:revision>38</cp:revision>
  <cp:lastPrinted>2019-07-22T17:19:18Z</cp:lastPrinted>
  <dcterms:created xsi:type="dcterms:W3CDTF">2019-07-12T17:01:12Z</dcterms:created>
  <dcterms:modified xsi:type="dcterms:W3CDTF">2025-08-21T12:03:08Z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0x0101002455BBA978A98248916439C0D81A2645</vt:lpwstr>
  </property>
</Properties>
</file>